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embeddedFontLst>
    <p:embeddedFont>
      <p:font typeface="Plus Jakarta Sans" pitchFamily="2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5AA5"/>
    <a:srgbClr val="FFF8EB"/>
    <a:srgbClr val="89D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d33d4858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d33d4858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d33d4858f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d33d4858f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B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C243EB4-40EC-8CE4-5A22-53FF546418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27" b="4984"/>
          <a:stretch/>
        </p:blipFill>
        <p:spPr>
          <a:xfrm>
            <a:off x="5287789" y="0"/>
            <a:ext cx="3856211" cy="5148000"/>
          </a:xfrm>
          <a:prstGeom prst="rect">
            <a:avLst/>
          </a:prstGeom>
        </p:spPr>
      </p:pic>
      <p:sp>
        <p:nvSpPr>
          <p:cNvPr id="59" name="Google Shape;59;p13"/>
          <p:cNvSpPr txBox="1"/>
          <p:nvPr/>
        </p:nvSpPr>
        <p:spPr>
          <a:xfrm>
            <a:off x="3752807" y="1152556"/>
            <a:ext cx="3325570" cy="323135"/>
          </a:xfrm>
          <a:prstGeom prst="rect">
            <a:avLst/>
          </a:prstGeom>
          <a:solidFill>
            <a:srgbClr val="205AA5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900" b="1" dirty="0">
                <a:solidFill>
                  <a:srgbClr val="89D0F4"/>
                </a:solidFill>
                <a:latin typeface="Plus Jakarta Sans" pitchFamily="2" charset="0"/>
                <a:ea typeface="Montserrat"/>
                <a:cs typeface="Plus Jakarta Sans" pitchFamily="2" charset="0"/>
                <a:sym typeface="Montserrat"/>
              </a:rPr>
              <a:t>DETALLE DEL TEMA / PRESENTACIÓN</a:t>
            </a:r>
            <a:endParaRPr sz="900" b="1" dirty="0">
              <a:solidFill>
                <a:srgbClr val="89D0F4"/>
              </a:solidFill>
              <a:latin typeface="Plus Jakarta Sans" pitchFamily="2" charset="0"/>
              <a:ea typeface="Montserrat"/>
              <a:cs typeface="Plus Jakarta Sans" pitchFamily="2" charset="0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75625" y="3144275"/>
            <a:ext cx="4406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205AA5"/>
                </a:solidFill>
                <a:latin typeface="Plus Jakarta Sans" pitchFamily="2" charset="0"/>
                <a:ea typeface="Montserrat"/>
                <a:cs typeface="Plus Jakarta Sans" pitchFamily="2" charset="0"/>
                <a:sym typeface="Montserrat"/>
              </a:rPr>
              <a:t>Nombre y apellido</a:t>
            </a:r>
            <a:endParaRPr sz="1800" dirty="0">
              <a:solidFill>
                <a:srgbClr val="205AA5"/>
              </a:solidFill>
              <a:latin typeface="Plus Jakarta Sans" pitchFamily="2" charset="0"/>
              <a:ea typeface="Montserrat"/>
              <a:cs typeface="Plus Jakarta Sans" pitchFamily="2" charset="0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rgbClr val="205AA5"/>
                </a:solidFill>
                <a:latin typeface="Plus Jakarta Sans" pitchFamily="2" charset="0"/>
                <a:ea typeface="Montserrat"/>
                <a:cs typeface="Plus Jakarta Sans" pitchFamily="2" charset="0"/>
                <a:sym typeface="Montserrat"/>
              </a:rPr>
              <a:t>Información adicional que deseen detallar</a:t>
            </a:r>
            <a:endParaRPr sz="1200" dirty="0">
              <a:solidFill>
                <a:srgbClr val="205AA5"/>
              </a:solidFill>
              <a:latin typeface="Plus Jakarta Sans" pitchFamily="2" charset="0"/>
              <a:ea typeface="Montserrat"/>
              <a:cs typeface="Plus Jakarta Sans" pitchFamily="2" charset="0"/>
              <a:sym typeface="Montserra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752807" y="2899045"/>
            <a:ext cx="1286922" cy="323135"/>
          </a:xfrm>
          <a:prstGeom prst="rect">
            <a:avLst/>
          </a:prstGeom>
          <a:solidFill>
            <a:srgbClr val="205AA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b="1" dirty="0">
                <a:solidFill>
                  <a:srgbClr val="89D0F4"/>
                </a:solidFill>
                <a:latin typeface="Plus Jakarta Sans" pitchFamily="2" charset="0"/>
                <a:ea typeface="Montserrat"/>
                <a:cs typeface="Plus Jakarta Sans" pitchFamily="2" charset="0"/>
                <a:sym typeface="Montserrat"/>
              </a:rPr>
              <a:t>AUTOR / AUTORES</a:t>
            </a:r>
            <a:endParaRPr sz="900" b="1" dirty="0">
              <a:solidFill>
                <a:srgbClr val="89D0F4"/>
              </a:solidFill>
              <a:latin typeface="Plus Jakarta Sans" pitchFamily="2" charset="0"/>
              <a:ea typeface="Montserrat"/>
              <a:cs typeface="Plus Jakarta Sans" pitchFamily="2" charset="0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8ECE70E-3238-6C6C-B7A1-FCF5792D3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35" y="-1"/>
            <a:ext cx="3429000" cy="51435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FD58CE0-00B9-107E-B0CD-4F458CCB9EC8}"/>
              </a:ext>
            </a:extLst>
          </p:cNvPr>
          <p:cNvSpPr/>
          <p:nvPr/>
        </p:nvSpPr>
        <p:spPr>
          <a:xfrm>
            <a:off x="-1435" y="0"/>
            <a:ext cx="3429000" cy="5143499"/>
          </a:xfrm>
          <a:prstGeom prst="rect">
            <a:avLst/>
          </a:prstGeom>
          <a:solidFill>
            <a:srgbClr val="205AA5">
              <a:alpha val="4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Google Shape;60;p13"/>
          <p:cNvSpPr txBox="1"/>
          <p:nvPr/>
        </p:nvSpPr>
        <p:spPr>
          <a:xfrm>
            <a:off x="3675625" y="1425500"/>
            <a:ext cx="44067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b="1" dirty="0">
                <a:solidFill>
                  <a:srgbClr val="205AA5"/>
                </a:solidFill>
                <a:latin typeface="Plus Jakarta Sans" pitchFamily="2" charset="0"/>
                <a:ea typeface="Montserrat"/>
                <a:cs typeface="Plus Jakarta Sans" pitchFamily="2" charset="0"/>
                <a:sym typeface="Montserrat"/>
              </a:rPr>
              <a:t>Título de la presentación</a:t>
            </a:r>
            <a:endParaRPr sz="2200" b="1" dirty="0">
              <a:solidFill>
                <a:srgbClr val="205AA5"/>
              </a:solidFill>
              <a:latin typeface="Plus Jakarta Sans" pitchFamily="2" charset="0"/>
              <a:ea typeface="Montserrat"/>
              <a:cs typeface="Plus Jakarta Sans" pitchFamily="2" charset="0"/>
              <a:sym typeface="Montserrat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3EF48A0-B650-4CDF-ACBA-2EDAE0C354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325" y="292588"/>
            <a:ext cx="782716" cy="42016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1DDCF66-5FAB-090E-3EC9-C4765381C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2808" y="4533573"/>
            <a:ext cx="3983412" cy="4527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2334300" y="2484417"/>
            <a:ext cx="44754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205AA5"/>
                </a:solidFill>
                <a:latin typeface="Plus Jakarta Sans" pitchFamily="2" charset="0"/>
                <a:ea typeface="Montserrat"/>
                <a:cs typeface="Plus Jakarta Sans" pitchFamily="2" charset="0"/>
                <a:sym typeface="Montserrat"/>
              </a:rPr>
              <a:t>DUPLICAR ESTA PLACA LAS VECES QUE SEA NECESARIO PARA TODAS LAS DIAPOSITIVAS DE LA PRESENTACIÓN</a:t>
            </a:r>
            <a:endParaRPr sz="1800" dirty="0">
              <a:solidFill>
                <a:srgbClr val="205AA5"/>
              </a:solidFill>
              <a:latin typeface="Plus Jakarta Sans" pitchFamily="2" charset="0"/>
              <a:ea typeface="Montserrat"/>
              <a:cs typeface="Plus Jakarta Sans" pitchFamily="2" charset="0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C86AEDF-8F3A-1CD7-E4A9-0F7D9B990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66"/>
            <a:ext cx="3637274" cy="5143500"/>
          </a:xfrm>
          <a:prstGeom prst="rect">
            <a:avLst/>
          </a:prstGeom>
        </p:spPr>
      </p:pic>
      <p:sp>
        <p:nvSpPr>
          <p:cNvPr id="73" name="Google Shape;73;p14"/>
          <p:cNvSpPr txBox="1"/>
          <p:nvPr/>
        </p:nvSpPr>
        <p:spPr>
          <a:xfrm>
            <a:off x="2334300" y="1845767"/>
            <a:ext cx="4475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205AA5"/>
                </a:solidFill>
                <a:latin typeface="Plus Jakarta Sans" pitchFamily="2" charset="0"/>
                <a:ea typeface="Montserrat"/>
                <a:cs typeface="Plus Jakarta Sans" pitchFamily="2" charset="0"/>
                <a:sym typeface="Montserrat"/>
              </a:rPr>
              <a:t>LA PLACA ANTERIOR ES LA CARÁTULA, LA PLACA FINAL ES LA DE CIERRE. ¡NO ELIMINAR NINGUNA DE LAS DOS!</a:t>
            </a:r>
            <a:endParaRPr sz="800" b="1" dirty="0">
              <a:solidFill>
                <a:srgbClr val="205AA5"/>
              </a:solidFill>
              <a:latin typeface="Plus Jakarta Sans" pitchFamily="2" charset="0"/>
              <a:ea typeface="Montserrat"/>
              <a:cs typeface="Plus Jakarta Sans" pitchFamily="2" charset="0"/>
              <a:sym typeface="Montserrat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6A1B072-FDD3-08BB-2D96-1851710F39AE}"/>
              </a:ext>
            </a:extLst>
          </p:cNvPr>
          <p:cNvSpPr/>
          <p:nvPr/>
        </p:nvSpPr>
        <p:spPr>
          <a:xfrm>
            <a:off x="0" y="4649618"/>
            <a:ext cx="9144000" cy="523200"/>
          </a:xfrm>
          <a:prstGeom prst="rect">
            <a:avLst/>
          </a:prstGeom>
          <a:solidFill>
            <a:srgbClr val="205A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3E9A20-EE66-C436-9998-745497FC7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43" y="4726627"/>
            <a:ext cx="687195" cy="3691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3C6D65F-E594-7B95-5B83-C5FBE9B33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5624" y="4697217"/>
            <a:ext cx="3762733" cy="4280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5AA5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/>
        </p:nvSpPr>
        <p:spPr>
          <a:xfrm>
            <a:off x="2368650" y="1832850"/>
            <a:ext cx="4406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 dirty="0">
                <a:solidFill>
                  <a:srgbClr val="FFF8EB"/>
                </a:solidFill>
                <a:latin typeface="Plus Jakarta Sans" pitchFamily="2" charset="0"/>
                <a:ea typeface="Montserrat SemiBold"/>
                <a:cs typeface="Plus Jakarta Sans" pitchFamily="2" charset="0"/>
                <a:sym typeface="Montserrat SemiBold"/>
              </a:rPr>
              <a:t>Muchas Gracias</a:t>
            </a:r>
            <a:endParaRPr sz="3600" b="1" dirty="0">
              <a:solidFill>
                <a:srgbClr val="FFF8EB"/>
              </a:solidFill>
              <a:latin typeface="Plus Jakarta Sans" pitchFamily="2" charset="0"/>
              <a:ea typeface="Montserrat SemiBold"/>
              <a:cs typeface="Plus Jakarta Sans" pitchFamily="2" charset="0"/>
              <a:sym typeface="Montserrat SemiBold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BDA26DF-52A1-BE34-5EDD-221B1209F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300" y="2969819"/>
            <a:ext cx="1007400" cy="5412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60</Words>
  <Application>Microsoft Office PowerPoint</Application>
  <PresentationFormat>Presentación en pantalla (16:9)</PresentationFormat>
  <Paragraphs>8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Plus Jakarta Sans</vt:lpstr>
      <vt:lpstr>Arial</vt:lpstr>
      <vt:lpstr>Simple Light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Xiomara</dc:creator>
  <cp:lastModifiedBy>Operador</cp:lastModifiedBy>
  <cp:revision>5</cp:revision>
  <dcterms:modified xsi:type="dcterms:W3CDTF">2024-12-12T19:47:32Z</dcterms:modified>
</cp:coreProperties>
</file>